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35" r:id="rId5"/>
    <p:sldId id="336" r:id="rId6"/>
    <p:sldId id="337" r:id="rId7"/>
    <p:sldId id="338" r:id="rId8"/>
    <p:sldId id="339" r:id="rId9"/>
    <p:sldId id="340" r:id="rId10"/>
    <p:sldId id="346" r:id="rId11"/>
    <p:sldId id="341" r:id="rId12"/>
    <p:sldId id="342" r:id="rId13"/>
    <p:sldId id="343" r:id="rId14"/>
    <p:sldId id="344" r:id="rId15"/>
    <p:sldId id="34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94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4T21:04:48.55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24575,'5'0'0,"5"0"0,7 0 0,5 0 0,12 0 0,19 0 0,15 0 0,5 0 0,3 0 0,4 0 0,-8 0 0,-11 0 0,-12 0 0,-9 0 0,-6 0 0,-6 0 0,-1 0 0,-7 0-8191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4T21:04:52.0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24575,'458'39'0,"-223"-13"0,434-8 0,-580-18 0,-115 0-1365,-15 0-5461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4T21:04:53.19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660 0 24575,'-4'5'0,"-12"15"0,-20 14 0,-15 14 0,-7 5 0,-8 6 0,-2-1 0,-3 2 0,5-3 0,5-8 0,-1 3 0,6-8 0,11-12-8191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4T21:04:53.92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24575,'11'1'0,"0"0"0,-1 1 0,1 0 0,0 1 0,-1 0 0,0 1 0,0 0 0,0 0 0,14 9 0,9 8 0,39 31 0,47 54 0,-29-24 0,12 5-682,159 177-1,-239-238-6143</inkml:trace>
</inkml:ink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2800"/>
            </a:lvl1pPr>
            <a:lvl2pPr marL="457200" indent="0">
              <a:lnSpc>
                <a:spcPts val="2400"/>
              </a:lnSpc>
              <a:buNone/>
              <a:defRPr sz="2000"/>
            </a:lvl2pPr>
            <a:lvl3pPr marL="914400" indent="0">
              <a:lnSpc>
                <a:spcPts val="2400"/>
              </a:lnSpc>
              <a:buNone/>
              <a:defRPr sz="2000"/>
            </a:lvl3pPr>
            <a:lvl4pPr marL="1371600" indent="0">
              <a:lnSpc>
                <a:spcPts val="2400"/>
              </a:lnSpc>
              <a:buNone/>
              <a:defRPr sz="2000"/>
            </a:lvl4pPr>
            <a:lvl5pPr marL="1828800" indent="0">
              <a:lnSpc>
                <a:spcPts val="2400"/>
              </a:lnSpc>
              <a:buNone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  <a:lvl6pPr marL="1600200">
              <a:defRPr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customXml" Target="../ink/ink2.xml"/><Relationship Id="rId10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openxmlformats.org/officeDocument/2006/relationships/customXml" Target="../ink/ink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1616" y="960120"/>
            <a:ext cx="5221224" cy="3056343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 err="1"/>
              <a:t>uygulamalarla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yapay</a:t>
            </a:r>
            <a:r>
              <a:rPr lang="en-US" dirty="0"/>
              <a:t> </a:t>
            </a:r>
            <a:r>
              <a:rPr lang="en-US" dirty="0" err="1"/>
              <a:t>zeka</a:t>
            </a:r>
            <a:br>
              <a:rPr lang="en-US" dirty="0"/>
            </a:br>
            <a:br>
              <a:rPr lang="en-US" dirty="0"/>
            </a:br>
            <a:r>
              <a:rPr lang="en-US" dirty="0"/>
              <a:t>2020280014-Murat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bariscan</a:t>
            </a:r>
            <a:r>
              <a:rPr lang="en-US" dirty="0"/>
              <a:t> </a:t>
            </a:r>
            <a:r>
              <a:rPr lang="en-US" dirty="0" err="1"/>
              <a:t>tosyali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1392FF-67AF-70B5-1C3C-58D39BDF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0DA56C-B3D7-5480-F538-F2A70A8B1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908" y="369697"/>
            <a:ext cx="11007051" cy="624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948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573E-D6D3-B0CD-C07C-459CD26AF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137160"/>
            <a:ext cx="6172200" cy="1249680"/>
          </a:xfrm>
        </p:spPr>
        <p:txBody>
          <a:bodyPr/>
          <a:lstStyle/>
          <a:p>
            <a:r>
              <a:rPr lang="en-US" dirty="0"/>
              <a:t>Dynamic delivery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FD557-D53B-0844-8823-CB23872487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9160" y="2026920"/>
            <a:ext cx="3017520" cy="3901758"/>
          </a:xfrm>
        </p:spPr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6" name="Table Placeholder 2">
            <a:extLst>
              <a:ext uri="{FF2B5EF4-FFF2-40B4-BE49-F238E27FC236}">
                <a16:creationId xmlns:a16="http://schemas.microsoft.com/office/drawing/2014/main" id="{0F79245D-314F-2B78-AB57-5196A89AD1B0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676570550"/>
              </p:ext>
            </p:extLst>
          </p:nvPr>
        </p:nvGraphicFramePr>
        <p:xfrm>
          <a:off x="4525963" y="2027238"/>
          <a:ext cx="6721643" cy="388619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69688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236581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95768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95768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591983">
                <a:tc>
                  <a:txBody>
                    <a:bodyPr/>
                    <a:lstStyle/>
                    <a:p>
                      <a:r>
                        <a:rPr lang="en-US" sz="1800" dirty="0"/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06829">
                <a:tc>
                  <a:txBody>
                    <a:bodyPr/>
                    <a:lstStyle/>
                    <a:p>
                      <a:r>
                        <a:rPr lang="en-US" sz="1800" dirty="0"/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06829">
                <a:tc>
                  <a:txBody>
                    <a:bodyPr/>
                    <a:lstStyle/>
                    <a:p>
                      <a:r>
                        <a:rPr lang="en-US" sz="1800" dirty="0"/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06829">
                <a:tc>
                  <a:txBody>
                    <a:bodyPr/>
                    <a:lstStyle/>
                    <a:p>
                      <a:r>
                        <a:rPr lang="en-US" sz="1800" dirty="0"/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06829">
                <a:tc>
                  <a:txBody>
                    <a:bodyPr/>
                    <a:lstStyle/>
                    <a:p>
                      <a:r>
                        <a:rPr lang="en-US" sz="1800" dirty="0"/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866900">
                <a:tc>
                  <a:txBody>
                    <a:bodyPr/>
                    <a:lstStyle/>
                    <a:p>
                      <a:r>
                        <a:rPr lang="en-US" sz="1800" dirty="0"/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42E34-541A-0DF0-0999-C86F39258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596C63-A044-7907-41CF-874182D91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" y="376148"/>
            <a:ext cx="10859967" cy="625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64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BBBE59-02B0-6037-2B45-22BB5E7F8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6" y="882703"/>
            <a:ext cx="6955727" cy="173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406553CC-B174-1D6F-2D3C-02A5D59F9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06" y="444848"/>
            <a:ext cx="11368198" cy="5968304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F84A52B4-3B14-9228-28F5-05E7A89F2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919162"/>
            <a:ext cx="6067425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907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D876D97-5CAD-E236-8A2D-0AC73E5D9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684" y="1537514"/>
            <a:ext cx="10264203" cy="362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816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" name="Picture 9" descr="A screenshot of a computer">
            <a:extLst>
              <a:ext uri="{FF2B5EF4-FFF2-40B4-BE49-F238E27FC236}">
                <a16:creationId xmlns:a16="http://schemas.microsoft.com/office/drawing/2014/main" id="{562C7EC7-D16E-4C95-B10B-F94BDDC74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64" y="900112"/>
            <a:ext cx="12010872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FF63F31-88CC-5D5E-A3A3-EED56B061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625885"/>
            <a:ext cx="12001500" cy="56569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834DFB-5A5C-B977-BE7D-5895FBB07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56" y="3359867"/>
            <a:ext cx="4781550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390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49FABB-E5A7-5275-61DB-17B427E9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4FE3249-DFA9-92F3-5CAA-0D77829B2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92" y="1391264"/>
            <a:ext cx="11935015" cy="384933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D7D9C60D-2D44-BA4F-1EC7-35C538F6BF82}"/>
                  </a:ext>
                </a:extLst>
              </p14:cNvPr>
              <p14:cNvContentPartPr/>
              <p14:nvPr/>
            </p14:nvContentPartPr>
            <p14:xfrm>
              <a:off x="9428737" y="2241476"/>
              <a:ext cx="277200" cy="36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D7D9C60D-2D44-BA4F-1EC7-35C538F6BF8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20097" y="2232476"/>
                <a:ext cx="2948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E26ACAB-9B93-CF16-0C22-5A4AF6F17A26}"/>
                  </a:ext>
                </a:extLst>
              </p14:cNvPr>
              <p14:cNvContentPartPr/>
              <p14:nvPr/>
            </p14:nvContentPartPr>
            <p14:xfrm>
              <a:off x="2585497" y="2182436"/>
              <a:ext cx="522720" cy="3024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E26ACAB-9B93-CF16-0C22-5A4AF6F17A2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76857" y="2173436"/>
                <a:ext cx="540360" cy="4788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D6A5AA62-F34B-46D4-C62E-E03495ADC32F}"/>
              </a:ext>
            </a:extLst>
          </p:cNvPr>
          <p:cNvGrpSpPr/>
          <p:nvPr/>
        </p:nvGrpSpPr>
        <p:grpSpPr>
          <a:xfrm>
            <a:off x="235777" y="1464596"/>
            <a:ext cx="294480" cy="243360"/>
            <a:chOff x="235777" y="1464596"/>
            <a:chExt cx="294480" cy="243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id="{DFCC5BF6-A3DD-EDC7-7EA2-93C50CC1A992}"/>
                    </a:ext>
                  </a:extLst>
                </p14:cNvPr>
                <p14:cNvContentPartPr/>
                <p14:nvPr/>
              </p14:nvContentPartPr>
              <p14:xfrm>
                <a:off x="273577" y="1484756"/>
                <a:ext cx="237960" cy="205920"/>
              </p14:xfrm>
            </p:contentPart>
          </mc:Choice>
          <mc:Fallback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DFCC5BF6-A3DD-EDC7-7EA2-93C50CC1A992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64577" y="1475756"/>
                  <a:ext cx="255600" cy="22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76C57E86-E517-B386-C5B2-DA01E0A82781}"/>
                    </a:ext>
                  </a:extLst>
                </p14:cNvPr>
                <p14:cNvContentPartPr/>
                <p14:nvPr/>
              </p14:nvContentPartPr>
              <p14:xfrm>
                <a:off x="235777" y="1464596"/>
                <a:ext cx="294480" cy="243360"/>
              </p14:xfrm>
            </p:contentPart>
          </mc:Choice>
          <mc:Fallback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76C57E86-E517-B386-C5B2-DA01E0A82781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226777" y="1455956"/>
                  <a:ext cx="312120" cy="261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981044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4ECC30-C8C7-7D87-4D74-AECB8250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B23922-0B9C-F3C6-3C92-5BD3F6F90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279" y="644473"/>
            <a:ext cx="8669441" cy="585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7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454D1F-D2CD-3356-639E-75B37DE30F1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56760" y="2073275"/>
            <a:ext cx="6192838" cy="3687763"/>
          </a:xfrm>
        </p:spPr>
        <p:txBody>
          <a:bodyPr/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2207A1-A505-3185-A282-927E9F6F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DD948D-5B69-9517-D43D-F43F3E34F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352" y="358505"/>
            <a:ext cx="10572616" cy="614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0903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{937A07F4-6B9F-4ACD-BCEF-A0F5B169CA6A}tf16411248_win32</Template>
  <TotalTime>30</TotalTime>
  <Words>121</Words>
  <Application>Microsoft Office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Avenir Next LT Pro Light</vt:lpstr>
      <vt:lpstr>Calibri</vt:lpstr>
      <vt:lpstr>Posterama</vt:lpstr>
      <vt:lpstr>Custom</vt:lpstr>
      <vt:lpstr> uygulamalarla  yapay zeka  2020280014-Murat -bariscan tosyali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Dynamic delivery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uygulamalarla  yapay zeka  2020280014-Murat -bariscan tosyali</dc:title>
  <dc:creator>Murat Ferhat DERYA</dc:creator>
  <cp:lastModifiedBy>Murat Ferhat DERYA</cp:lastModifiedBy>
  <cp:revision>4</cp:revision>
  <dcterms:created xsi:type="dcterms:W3CDTF">2024-04-14T20:28:38Z</dcterms:created>
  <dcterms:modified xsi:type="dcterms:W3CDTF">2024-04-14T21:05:13Z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